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462" r:id="rId36"/>
    <p:sldId id="320" r:id="rId37"/>
    <p:sldId id="477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6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384" r:id="rId75"/>
    <p:sldId id="321" r:id="rId76"/>
    <p:sldId id="322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1" autoAdjust="0"/>
    <p:restoredTop sz="84291" autoAdjust="0"/>
  </p:normalViewPr>
  <p:slideViewPr>
    <p:cSldViewPr>
      <p:cViewPr varScale="1">
        <p:scale>
          <a:sx n="79" d="100"/>
          <a:sy n="79" d="100"/>
        </p:scale>
        <p:origin x="2168" y="192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9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19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&lt;&lt;&lt;&lt;CLASS REPOSITORY LINK HERE&gt;&gt;&gt;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MW Class – Wednesday (&lt;&lt;&lt;&lt;UPDATE DATE&gt;&gt;&gt;&gt;)</a:t>
            </a:r>
          </a:p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TTH Class – Thursday (&lt;&lt;&lt;&lt;UPDATE DATE&gt;&gt;&gt;&gt;)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/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Exercises: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&lt;&lt;&lt;&lt;&lt;UPDATE LINK HERE&gt;&gt;&gt;&gt;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GitHub!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1787</Words>
  <Application>Microsoft Macintosh PowerPoint</Application>
  <PresentationFormat>On-screen Show (4:3)</PresentationFormat>
  <Paragraphs>399</Paragraphs>
  <Slides>76</Slides>
  <Notes>65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Calibri</vt:lpstr>
      <vt:lpstr>Calibri Light</vt:lpstr>
      <vt:lpstr>Roboto</vt:lpstr>
      <vt:lpstr>Arial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Coming Soon! </vt:lpstr>
      <vt:lpstr>LUNCH (30 mins)</vt:lpstr>
      <vt:lpstr>Chrome Inspector Part Duex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1516</cp:revision>
  <cp:lastPrinted>2017-05-13T15:45:23Z</cp:lastPrinted>
  <dcterms:created xsi:type="dcterms:W3CDTF">2017-05-13T15:45:23Z</dcterms:created>
  <dcterms:modified xsi:type="dcterms:W3CDTF">2018-01-22T18:57:29Z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